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3" name="Picture 2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7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9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8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8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8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8" descr="I:\کنفرانس های ۱۵ آذر ماه ۱۴۰۳\header-icmeab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1"/>
            <a:ext cx="913765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65</cp:revision>
  <dcterms:created xsi:type="dcterms:W3CDTF">2013-12-01T05:41:48Z</dcterms:created>
  <dcterms:modified xsi:type="dcterms:W3CDTF">2024-09-06T13:17:09Z</dcterms:modified>
</cp:coreProperties>
</file>